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35" r:id="rId3"/>
    <p:sldId id="315" r:id="rId4"/>
    <p:sldId id="260" r:id="rId5"/>
    <p:sldId id="437" r:id="rId6"/>
    <p:sldId id="263" r:id="rId7"/>
    <p:sldId id="264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1" r:id="rId17"/>
    <p:sldId id="266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67" r:id="rId27"/>
    <p:sldId id="288" r:id="rId28"/>
    <p:sldId id="290" r:id="rId29"/>
    <p:sldId id="289" r:id="rId30"/>
    <p:sldId id="291" r:id="rId31"/>
    <p:sldId id="294" r:id="rId32"/>
    <p:sldId id="296" r:id="rId33"/>
    <p:sldId id="298" r:id="rId34"/>
    <p:sldId id="292" r:id="rId35"/>
    <p:sldId id="299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265" r:id="rId48"/>
    <p:sldId id="313" r:id="rId49"/>
    <p:sldId id="300" r:id="rId50"/>
    <p:sldId id="301" r:id="rId51"/>
    <p:sldId id="293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36" r:id="rId91"/>
    <p:sldId id="337" r:id="rId92"/>
    <p:sldId id="356" r:id="rId93"/>
    <p:sldId id="357" r:id="rId94"/>
    <p:sldId id="404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405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406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407" r:id="rId128"/>
    <p:sldId id="388" r:id="rId129"/>
    <p:sldId id="389" r:id="rId130"/>
    <p:sldId id="408" r:id="rId131"/>
    <p:sldId id="390" r:id="rId132"/>
    <p:sldId id="391" r:id="rId133"/>
    <p:sldId id="392" r:id="rId134"/>
    <p:sldId id="393" r:id="rId135"/>
    <p:sldId id="394" r:id="rId136"/>
    <p:sldId id="395" r:id="rId137"/>
    <p:sldId id="409" r:id="rId138"/>
    <p:sldId id="410" r:id="rId139"/>
    <p:sldId id="396" r:id="rId140"/>
    <p:sldId id="397" r:id="rId141"/>
    <p:sldId id="411" r:id="rId142"/>
    <p:sldId id="398" r:id="rId143"/>
    <p:sldId id="399" r:id="rId144"/>
    <p:sldId id="400" r:id="rId145"/>
    <p:sldId id="401" r:id="rId146"/>
    <p:sldId id="402" r:id="rId147"/>
    <p:sldId id="403" r:id="rId148"/>
    <p:sldId id="412" r:id="rId149"/>
    <p:sldId id="413" r:id="rId150"/>
    <p:sldId id="414" r:id="rId151"/>
    <p:sldId id="424" r:id="rId152"/>
    <p:sldId id="425" r:id="rId153"/>
    <p:sldId id="426" r:id="rId154"/>
    <p:sldId id="427" r:id="rId155"/>
    <p:sldId id="415" r:id="rId156"/>
    <p:sldId id="416" r:id="rId157"/>
    <p:sldId id="428" r:id="rId158"/>
    <p:sldId id="417" r:id="rId159"/>
    <p:sldId id="422" r:id="rId160"/>
    <p:sldId id="423" r:id="rId161"/>
    <p:sldId id="418" r:id="rId162"/>
    <p:sldId id="419" r:id="rId163"/>
    <p:sldId id="429" r:id="rId164"/>
    <p:sldId id="420" r:id="rId165"/>
    <p:sldId id="421" r:id="rId166"/>
    <p:sldId id="430" r:id="rId167"/>
    <p:sldId id="431" r:id="rId168"/>
    <p:sldId id="433" r:id="rId16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EAD45-8110-456C-8032-630C15C828ED}" v="805" dt="2023-08-09T00:01:50.191"/>
    <p1510:client id="{390C84D3-5CEF-49BE-8827-F79C1F69DBA5}" v="3285" dt="2023-08-09T22:56:11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09/08/2023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197034" y="698276"/>
            <a:ext cx="9797932" cy="2818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>
                <a:solidFill>
                  <a:schemeClr val="tx1"/>
                </a:solidFill>
              </a:rPr>
              <a:t>Sistema de Control y Seguimiento de Auditorias</a:t>
            </a:r>
          </a:p>
          <a:p>
            <a:pPr algn="ctr"/>
            <a:endParaRPr lang="es-MX" sz="4400" b="1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3" b="88060" l="90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3487" y="3026782"/>
            <a:ext cx="21050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D8272EDD-BC9D-2385-5FB5-08C5626BD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3093" b="3870"/>
          <a:stretch/>
        </p:blipFill>
        <p:spPr>
          <a:xfrm>
            <a:off x="837051" y="1107927"/>
            <a:ext cx="10296376" cy="5343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Ver Oficios</a:t>
            </a:r>
            <a:endParaRPr lang="es-MX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08A09C5-B3D7-27B2-5F43-B60B1633A85F}"/>
              </a:ext>
            </a:extLst>
          </p:cNvPr>
          <p:cNvCxnSpPr/>
          <p:nvPr/>
        </p:nvCxnSpPr>
        <p:spPr>
          <a:xfrm flipV="1">
            <a:off x="1713614" y="2911550"/>
            <a:ext cx="1357423" cy="202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0">
            <a:extLst>
              <a:ext uri="{FF2B5EF4-FFF2-40B4-BE49-F238E27FC236}">
                <a16:creationId xmlns:a16="http://schemas.microsoft.com/office/drawing/2014/main" id="{AF128568-7D7F-E7A8-770D-0A3DDEEE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44" y="2404177"/>
            <a:ext cx="809404" cy="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905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79111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73C2609-C1B8-1766-FDE5-DB9436550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896"/>
          <a:stretch/>
        </p:blipFill>
        <p:spPr>
          <a:xfrm>
            <a:off x="835848" y="1063625"/>
            <a:ext cx="10313539" cy="53479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2824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658080A0-7EA1-90ED-34E1-215F175AB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463"/>
          <a:stretch/>
        </p:blipFill>
        <p:spPr>
          <a:xfrm>
            <a:off x="835848" y="1073032"/>
            <a:ext cx="10294715" cy="5338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23777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74D99D5-CAB3-06D9-C473-9DC9B2443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896"/>
          <a:stretch/>
        </p:blipFill>
        <p:spPr>
          <a:xfrm>
            <a:off x="835848" y="106362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6492664-52E6-4947-23D4-5C26CDD4FAA3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A54E6D-80B9-CEF0-119F-2AEEFE4D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715EDC4-C534-017C-8F4A-B6E4EB18B99D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588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Ramos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7C5A4E0-9A51-A284-6319-93950370F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896"/>
          <a:stretch/>
        </p:blipFill>
        <p:spPr>
          <a:xfrm>
            <a:off x="835848" y="1073032"/>
            <a:ext cx="10313530" cy="5347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3A21C2-BF5A-D5D0-E015-6AE1CFAA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2C98C91-D0B6-5A24-AC94-8C6AB15BAA81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004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9992C14-21F8-CB60-0943-248AE6DD59F2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73A22DBF-F453-B4F5-578F-572B37A9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A24C338-92BA-7B73-A5F6-7E575D2FB842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C458B07-6D81-06CD-5C0C-091EEA48932E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328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9520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Ramo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F22F9840-1969-AD0E-6907-6C93EB88D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77" r="2795" b="3680"/>
          <a:stretch/>
        </p:blipFill>
        <p:spPr>
          <a:xfrm>
            <a:off x="835848" y="1082440"/>
            <a:ext cx="10285307" cy="5357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99367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ED1EE13-20B8-9366-1B2D-2B70EB2B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4113"/>
          <a:stretch/>
        </p:blipFill>
        <p:spPr>
          <a:xfrm>
            <a:off x="835848" y="1073032"/>
            <a:ext cx="10379381" cy="53762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0D2D6F2-6569-F7FD-6266-13FB8D2C8FEE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370E9E-4BBF-475F-2589-A45F8D0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94D5451-F60A-CA11-03BE-86A17672C34F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769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9E48B15-5092-4C62-8A12-0105376860DB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10" name="Marcador de contenido 7">
            <a:extLst>
              <a:ext uri="{FF2B5EF4-FFF2-40B4-BE49-F238E27FC236}">
                <a16:creationId xmlns:a16="http://schemas.microsoft.com/office/drawing/2014/main" id="{BCFF68AC-697D-57C8-D715-B9F8A1FC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49080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Ramo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7144AEA-CAB3-947D-187C-B2BE123FC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680"/>
          <a:stretch/>
        </p:blipFill>
        <p:spPr>
          <a:xfrm>
            <a:off x="835848" y="1091847"/>
            <a:ext cx="10332354" cy="5395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659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2C60F6B8-EEBE-47B6-CBB7-4BA298DE8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4073"/>
          <a:stretch/>
        </p:blipFill>
        <p:spPr>
          <a:xfrm>
            <a:off x="837051" y="1072485"/>
            <a:ext cx="10358402" cy="5361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2579002" cy="481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Administración de Oficios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81239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88854A0-03C3-BCFD-A79E-0813B25B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680"/>
          <a:stretch/>
        </p:blipFill>
        <p:spPr>
          <a:xfrm>
            <a:off x="835848" y="1044810"/>
            <a:ext cx="10266502" cy="532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2601C38-3BEF-B372-4761-1BCAC560C03C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340D45-CF75-721A-B0FD-52E823D5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4" y="3368013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7CFFA0D-F60E-86E0-755D-06448960F065}"/>
              </a:ext>
            </a:extLst>
          </p:cNvPr>
          <p:cNvCxnSpPr/>
          <p:nvPr/>
        </p:nvCxnSpPr>
        <p:spPr>
          <a:xfrm>
            <a:off x="1421219" y="288888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2949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029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C6D103E-93BD-FDAF-CF2C-14AB35296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73032"/>
            <a:ext cx="10266492" cy="533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73636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Ramo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6D4A506-A610-14BD-BFB9-CD6FFCAC1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896"/>
          <a:stretch/>
        </p:blipFill>
        <p:spPr>
          <a:xfrm>
            <a:off x="835848" y="1054218"/>
            <a:ext cx="10322977" cy="53385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3981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FDB67811-8A30-C11B-07B9-EE8A60F9B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4113"/>
          <a:stretch/>
        </p:blipFill>
        <p:spPr>
          <a:xfrm>
            <a:off x="835848" y="1035403"/>
            <a:ext cx="10275900" cy="53197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C9BA326-5B09-E0E1-6177-2A87FC6BA580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671029-8E6A-C38E-9108-ED87231A4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B165E10-787A-2E48-E9DA-BC986AEF732C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517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306829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s-ES" dirty="0"/>
              <a:t>Agregar Entidades Fiscalizadas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4367A80F-F2D5-960E-222D-954365ABF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35403"/>
            <a:ext cx="10275900" cy="532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2E0665-4BA0-E28B-20DD-816EDC76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3F2BDA3-04F9-FB64-033D-29490857B473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471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6555F5F-2494-94CA-D61A-6A3F2BE831A7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F4C68A94-F791-25DF-DCB7-DFD6BD452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4E11068-E193-3210-9E43-5AE73D64F6D5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18F5378-5E59-67B8-0188-8A21B054BE14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24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072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598FCFA-677A-AC5B-7089-FE23C017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896"/>
          <a:stretch/>
        </p:blipFill>
        <p:spPr>
          <a:xfrm>
            <a:off x="835848" y="1073032"/>
            <a:ext cx="10322937" cy="535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087381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A4F0A62-A70D-59CC-4416-F2DE3EEC2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680"/>
          <a:stretch/>
        </p:blipFill>
        <p:spPr>
          <a:xfrm>
            <a:off x="835848" y="1054217"/>
            <a:ext cx="10285307" cy="53103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7F6CAD-D4C8-A9C6-B64C-1306284F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5738ED5-4690-321E-B281-375C5B46BD68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6941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DC6B91-85D4-E794-3F05-96E0318BE55E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10" name="Marcador de contenido 7">
            <a:extLst>
              <a:ext uri="{FF2B5EF4-FFF2-40B4-BE49-F238E27FC236}">
                <a16:creationId xmlns:a16="http://schemas.microsoft.com/office/drawing/2014/main" id="{88CED654-04DF-D99A-B508-07CADA184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761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B2774666-966D-A18E-E085-4E36AD78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107927"/>
            <a:ext cx="10198913" cy="5290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Agregar Oficio</a:t>
            </a:r>
            <a:endParaRPr lang="es-MX"/>
          </a:p>
        </p:txBody>
      </p:sp>
      <p:pic>
        <p:nvPicPr>
          <p:cNvPr id="8" name="Imagen 12">
            <a:extLst>
              <a:ext uri="{FF2B5EF4-FFF2-40B4-BE49-F238E27FC236}">
                <a16:creationId xmlns:a16="http://schemas.microsoft.com/office/drawing/2014/main" id="{BAEB1EEF-9BED-8C95-270F-995E8F9E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55" y="2370063"/>
            <a:ext cx="963798" cy="85968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C466A3B-A605-C6B5-ADF4-BDCB56F40C1B}"/>
              </a:ext>
            </a:extLst>
          </p:cNvPr>
          <p:cNvCxnSpPr/>
          <p:nvPr/>
        </p:nvCxnSpPr>
        <p:spPr>
          <a:xfrm>
            <a:off x="1244009" y="174905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941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cs typeface="Calibri"/>
              </a:rPr>
              <a:t>Registro Editado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4F3BE675-265E-C8F9-765E-8443AF503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916" b="3896"/>
          <a:stretch/>
        </p:blipFill>
        <p:spPr>
          <a:xfrm>
            <a:off x="835848" y="1063625"/>
            <a:ext cx="10313539" cy="5319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789732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5AE40406-D0E4-6820-63EB-6D3324B65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680"/>
          <a:stretch/>
        </p:blipFill>
        <p:spPr>
          <a:xfrm>
            <a:off x="835848" y="1073032"/>
            <a:ext cx="10304132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1095B43-6430-0A88-4F85-6FB59209CD99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3C7CD2-0A4D-E604-93FC-93633C4F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4" y="3368013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335A83-F160-5398-B765-5AAFECA52AB1}"/>
              </a:ext>
            </a:extLst>
          </p:cNvPr>
          <p:cNvCxnSpPr/>
          <p:nvPr/>
        </p:nvCxnSpPr>
        <p:spPr>
          <a:xfrm>
            <a:off x="1421219" y="288888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93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41481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94C3C76-9FD6-094A-6295-2EB68B3CB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54218"/>
            <a:ext cx="10332344" cy="53385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11322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3058196-5BA4-B3C3-C87B-13CDFB61D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54218"/>
            <a:ext cx="10322937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3423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F05ADBC-6EB0-B823-BE50-92522907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680"/>
          <a:stretch/>
        </p:blipFill>
        <p:spPr>
          <a:xfrm>
            <a:off x="835848" y="1054218"/>
            <a:ext cx="10304132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4E5CDDB-EA23-F75F-865D-D7E779427B52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FED4CD7-108D-2BA4-A76A-EC3943670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789A59E-D1CB-8805-71F9-B8D6BFDE1427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49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82592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s-ES" dirty="0"/>
              <a:t>Agregar Tipos de Informes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4719EBF8-0276-7CBA-26F8-DFA88F352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25995"/>
            <a:ext cx="10351159" cy="53668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88B954-DA6A-56B2-571B-BD945E0C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6C66F73-0578-0FF5-DC45-07FF064524D6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790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0DD962-E21E-4BA3-987A-5CEAA0373663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091C8796-06B3-F89D-EBC5-295B66060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7BDDAA8-D1E0-2F29-4DD0-3E6395815D0F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4166466-7807-4881-B29D-88C2A73307AA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31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61157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1AC371AA-86CA-46F5-F94F-30DBA2D7E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07181"/>
            <a:ext cx="10341752" cy="5376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80672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165105B-65B1-B42C-85D9-FC779C584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54218"/>
            <a:ext cx="10351159" cy="5357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C1ECA9-96E5-BFB6-B0AC-1B7CB13E4FDF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1504665-5791-13B9-A2CD-2D72B60A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740598E-B318-EBDB-EFE5-0AAD4FEEF3E9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4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7C4E34FF-F12E-D412-C817-0709B32D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063625"/>
            <a:ext cx="10234356" cy="5308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235749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Agregar Datos Oficio</a:t>
            </a:r>
            <a:endParaRPr lang="es-ES">
              <a:cs typeface="Calibri"/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CE52503B-6760-9AC1-2039-575F709C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9" t="15327" r="49759" b="44860"/>
          <a:stretch/>
        </p:blipFill>
        <p:spPr>
          <a:xfrm>
            <a:off x="4715540" y="2746080"/>
            <a:ext cx="1992763" cy="2575397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3107DC5-33A1-DEA8-AFD4-F6A012EB6988}"/>
              </a:ext>
            </a:extLst>
          </p:cNvPr>
          <p:cNvCxnSpPr/>
          <p:nvPr/>
        </p:nvCxnSpPr>
        <p:spPr>
          <a:xfrm>
            <a:off x="4610986" y="2130054"/>
            <a:ext cx="373913" cy="1020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03A4A85-5D4C-7AAC-70C0-F5C9BF27E3A0}"/>
              </a:ext>
            </a:extLst>
          </p:cNvPr>
          <p:cNvCxnSpPr>
            <a:cxnSpLocks/>
          </p:cNvCxnSpPr>
          <p:nvPr/>
        </p:nvCxnSpPr>
        <p:spPr>
          <a:xfrm flipH="1">
            <a:off x="6526618" y="2156635"/>
            <a:ext cx="467832" cy="1020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498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8CD30F-8A66-27E4-B5DA-1E1EC42A6E68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C4CCC58-DCCC-2663-E2CB-526D1B619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82945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BDF5DE8-9A19-E70D-96D4-AF997020D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35403"/>
            <a:ext cx="10285307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35024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50A167D-F9C2-26CC-332E-ED8FFBE3E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35403"/>
            <a:ext cx="10313530" cy="5329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3150AC4-5155-416C-6EBF-C3D85A8D159E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1CB420-564C-028D-ECA8-357DA4F4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4" y="3368013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BC2C84B-93CE-9ECB-460F-417364795FA9}"/>
              </a:ext>
            </a:extLst>
          </p:cNvPr>
          <p:cNvCxnSpPr/>
          <p:nvPr/>
        </p:nvCxnSpPr>
        <p:spPr>
          <a:xfrm>
            <a:off x="1421219" y="288888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467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97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1EE7B7A9-3E33-5672-5DA4-4A475BD00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63625"/>
            <a:ext cx="10294715" cy="53103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61625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AC91DB4-EC27-F88C-6CFB-8CADD35F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680"/>
          <a:stretch/>
        </p:blipFill>
        <p:spPr>
          <a:xfrm>
            <a:off x="835848" y="1063625"/>
            <a:ext cx="10313530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629624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A37503F4-F658-10EF-53AE-0704294EA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63625"/>
            <a:ext cx="10266492" cy="533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DADE6C1-4D79-4E0F-310E-A9FF795B7045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BE06C7-E336-7122-47CA-252FCB2C9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F44D6A7-9A27-F085-C812-5BE562F923DD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0952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82592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Tipos de Auditoria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198F32E-DF3B-438D-906A-A839D4DF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4113"/>
          <a:stretch/>
        </p:blipFill>
        <p:spPr>
          <a:xfrm>
            <a:off x="835848" y="1091847"/>
            <a:ext cx="10341752" cy="53291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7C50E0-6CCA-4302-E111-A1A396EF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B6E7706-D808-79ED-DDB6-00D1BDA3AA28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645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0DD962-E21E-4BA3-987A-5CEAA0373663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091C8796-06B3-F89D-EBC5-295B66060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7BDDAA8-D1E0-2F29-4DD0-3E6395815D0F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4166466-7807-4881-B29D-88C2A73307AA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624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1185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171DFEF-D29E-0040-39AC-3C15964EE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896"/>
          <a:stretch/>
        </p:blipFill>
        <p:spPr>
          <a:xfrm>
            <a:off x="835848" y="1054218"/>
            <a:ext cx="10322946" cy="5338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061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8FEF4A3E-6FA6-F818-00D9-F5E88DE66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4073"/>
          <a:stretch/>
        </p:blipFill>
        <p:spPr>
          <a:xfrm>
            <a:off x="837051" y="1107927"/>
            <a:ext cx="10252075" cy="5308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Botón Agregar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00203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99DACAA-3F64-1E44-AB4E-350323E18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35403"/>
            <a:ext cx="10313530" cy="5329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13199A7-6BA6-5C05-60F2-6A05027ACCCC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D96CD75-FCD5-BFDB-9250-CB1AD6FD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E963F8-7947-7167-C839-4222940C91BF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5922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8CD30F-8A66-27E4-B5DA-1E1EC42A6E68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C4CCC58-DCCC-2663-E2CB-526D1B619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261275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969FFC08-397C-80DF-2ED1-743705FF3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896"/>
          <a:stretch/>
        </p:blipFill>
        <p:spPr>
          <a:xfrm>
            <a:off x="835848" y="1035403"/>
            <a:ext cx="10294724" cy="5319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45074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97C975F5-6A8F-A29C-038A-AECF0062C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916" b="3680"/>
          <a:stretch/>
        </p:blipFill>
        <p:spPr>
          <a:xfrm>
            <a:off x="835848" y="1035403"/>
            <a:ext cx="10322946" cy="53385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431D81E-526E-2556-A50A-E9810477869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B686FC-AC50-B5CA-2519-C0A61C52A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4" y="3368013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D5AD185-E320-B83A-8DBC-739696250F78}"/>
              </a:ext>
            </a:extLst>
          </p:cNvPr>
          <p:cNvCxnSpPr/>
          <p:nvPr/>
        </p:nvCxnSpPr>
        <p:spPr>
          <a:xfrm>
            <a:off x="1421219" y="288888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974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119D1095-3B33-FCC8-4B7B-73AE96146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680"/>
          <a:stretch/>
        </p:blipFill>
        <p:spPr>
          <a:xfrm>
            <a:off x="835848" y="1025995"/>
            <a:ext cx="10257085" cy="52915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29671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BF5AEDB-5C39-854E-ECD9-07B56C1A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896"/>
          <a:stretch/>
        </p:blipFill>
        <p:spPr>
          <a:xfrm>
            <a:off x="835848" y="1044810"/>
            <a:ext cx="10313539" cy="535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53792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6B68A620-20FF-04EA-A421-E0B6F431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896"/>
          <a:stretch/>
        </p:blipFill>
        <p:spPr>
          <a:xfrm>
            <a:off x="835848" y="1044810"/>
            <a:ext cx="10285348" cy="5338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6583AA1-362B-BFD0-FCE7-054A00143619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BA39AD1-4209-38E0-206D-ECD30F1DD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BAB2B6F-8AE3-4C8E-8480-725F2683DDC6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750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82592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s-ES" dirty="0"/>
              <a:t>Agregar Tipos de Acciones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F655B22-3893-ED99-B1AE-2ACD0A9B4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896"/>
          <a:stretch/>
        </p:blipFill>
        <p:spPr>
          <a:xfrm>
            <a:off x="835848" y="1073032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95789-3DFA-8E0A-C126-E0D79CD9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55331B-19C0-1017-B4F9-A28127EDC023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645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Datos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9C57925-4764-06AE-B476-5935C757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680"/>
          <a:stretch/>
        </p:blipFill>
        <p:spPr>
          <a:xfrm>
            <a:off x="835848" y="1016588"/>
            <a:ext cx="10313530" cy="5329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78E64F4-0B53-2B47-EB91-8739B6F6B548}"/>
              </a:ext>
            </a:extLst>
          </p:cNvPr>
          <p:cNvSpPr/>
          <p:nvPr/>
        </p:nvSpPr>
        <p:spPr>
          <a:xfrm>
            <a:off x="8288866" y="3507200"/>
            <a:ext cx="1647778" cy="665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y abreviatura para habilitar botón</a:t>
            </a:r>
            <a:endParaRPr lang="es-MX" sz="1400">
              <a:cs typeface="Calibri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68EFEAD-07E1-CDDE-D83B-558E3237839F}"/>
              </a:ext>
            </a:extLst>
          </p:cNvPr>
          <p:cNvCxnSpPr/>
          <p:nvPr/>
        </p:nvCxnSpPr>
        <p:spPr>
          <a:xfrm flipH="1" flipV="1">
            <a:off x="7700139" y="2720557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940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958C6FC-10DC-85EF-34D3-4AA8DA4E6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44810"/>
            <a:ext cx="10275900" cy="5348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5060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9F6FC44E-2A2E-1107-4E47-314982D9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4073"/>
          <a:stretch/>
        </p:blipFill>
        <p:spPr>
          <a:xfrm>
            <a:off x="837051" y="1045904"/>
            <a:ext cx="10074863" cy="5210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Editar Oficio</a:t>
            </a:r>
          </a:p>
        </p:txBody>
      </p:sp>
      <p:pic>
        <p:nvPicPr>
          <p:cNvPr id="8" name="Imagen 9">
            <a:extLst>
              <a:ext uri="{FF2B5EF4-FFF2-40B4-BE49-F238E27FC236}">
                <a16:creationId xmlns:a16="http://schemas.microsoft.com/office/drawing/2014/main" id="{65C2C7B9-69A6-E2AE-0F5B-D545AE90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88" y="2943224"/>
            <a:ext cx="1047750" cy="97155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2E96067-A608-4F97-DDFA-E8D069F022D5}"/>
              </a:ext>
            </a:extLst>
          </p:cNvPr>
          <p:cNvCxnSpPr/>
          <p:nvPr/>
        </p:nvCxnSpPr>
        <p:spPr>
          <a:xfrm>
            <a:off x="1376916" y="247561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93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7669463-36B4-7F74-25C6-96A9D040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54218"/>
            <a:ext cx="10322937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96108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62806A3E-2EBA-F036-87A6-47F5DF360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25995"/>
            <a:ext cx="10304122" cy="53103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0D4C180-9367-F662-9C55-57F17FD31DD0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392A80-A3F0-0F9A-3AD0-CFDFFD49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468BC73-4CB2-E863-7B40-417D01AB28EE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717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F3D4F6B-B3EF-68E4-F92B-7A0785909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680"/>
          <a:stretch/>
        </p:blipFill>
        <p:spPr>
          <a:xfrm>
            <a:off x="835848" y="1063625"/>
            <a:ext cx="10294715" cy="53103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2346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E2615ED-5D47-8AD2-B1F9-BC8909DE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35403"/>
            <a:ext cx="10313530" cy="5347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365417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69783D6-0742-B247-1D10-C74B0ECA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54218"/>
            <a:ext cx="10322937" cy="5329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82E9BCC-83AE-49D9-C396-5D143E9CD835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D82FA6-E55D-1CE6-0892-C875514E4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43272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59EC88B-0510-6CBD-6A98-63A1E8B963F1}"/>
              </a:ext>
            </a:extLst>
          </p:cNvPr>
          <p:cNvCxnSpPr/>
          <p:nvPr/>
        </p:nvCxnSpPr>
        <p:spPr>
          <a:xfrm>
            <a:off x="1402404" y="2964141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145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41481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cs typeface="Calibri"/>
              </a:rPr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7947CE65-5B43-4354-F2B0-E6B4BABF8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63625"/>
            <a:ext cx="10304122" cy="53291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5625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F39431F3-D5CE-4EFB-082D-471A083FB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463"/>
          <a:stretch/>
        </p:blipFill>
        <p:spPr>
          <a:xfrm>
            <a:off x="835848" y="1073032"/>
            <a:ext cx="10294715" cy="53668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67473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49997FEB-BB68-3B8B-847D-9EE462C7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44810"/>
            <a:ext cx="10257085" cy="533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0BB8824-779B-B068-5D7F-C98C78DB9751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F28795-D657-A6F4-F080-D04CC92BE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DB3F3B9-AF78-5728-912D-D76F44E46AB5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703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Sectores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9DAA02EE-B398-8781-F94B-B5B96D879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916" b="3896"/>
          <a:stretch/>
        </p:blipFill>
        <p:spPr>
          <a:xfrm>
            <a:off x="835848" y="1025995"/>
            <a:ext cx="10257094" cy="52915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F07F53-8B92-1BFB-B350-26945A3A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73" y="2849841"/>
            <a:ext cx="963798" cy="859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CD63C8A-22F7-F537-5398-8351321025B6}"/>
              </a:ext>
            </a:extLst>
          </p:cNvPr>
          <p:cNvCxnSpPr/>
          <p:nvPr/>
        </p:nvCxnSpPr>
        <p:spPr>
          <a:xfrm>
            <a:off x="1140527" y="2228832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960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0DD962-E21E-4BA3-987A-5CEAA0373663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091C8796-06B3-F89D-EBC5-295B66060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7BDDAA8-D1E0-2F29-4DD0-3E6395815D0F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4166466-7807-4881-B29D-88C2A73307AA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4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C2BCDC65-3A30-BC2C-02FA-E732B4408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3093" b="3870"/>
          <a:stretch/>
        </p:blipFill>
        <p:spPr>
          <a:xfrm>
            <a:off x="837051" y="1019323"/>
            <a:ext cx="10331819" cy="5361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Botón Editar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75692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04632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40E0F5F-2B5E-030C-A5F6-C3B6B7CF9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63625"/>
            <a:ext cx="10332344" cy="5338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794094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7A0C90C6-77C8-DAD2-BABE-A6B9E6DC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4113"/>
          <a:stretch/>
        </p:blipFill>
        <p:spPr>
          <a:xfrm>
            <a:off x="835848" y="1035403"/>
            <a:ext cx="10285307" cy="5300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1B79ED9-0296-F2F6-F117-FF1A51B4CD89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15FA14F-65E6-0832-5992-5D383C2C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23" y="3367542"/>
            <a:ext cx="1047750" cy="9715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28D7B87-6126-AFBC-FB5E-347C093A0759}"/>
              </a:ext>
            </a:extLst>
          </p:cNvPr>
          <p:cNvCxnSpPr/>
          <p:nvPr/>
        </p:nvCxnSpPr>
        <p:spPr>
          <a:xfrm>
            <a:off x="1179251" y="2899930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860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F3D4F6B-B3EF-68E4-F92B-7A0785909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3680"/>
          <a:stretch/>
        </p:blipFill>
        <p:spPr>
          <a:xfrm>
            <a:off x="835848" y="1063625"/>
            <a:ext cx="10294715" cy="53103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77164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7CD1F507-FB31-9B53-9CC4-E2CECE5D5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896"/>
          <a:stretch/>
        </p:blipFill>
        <p:spPr>
          <a:xfrm>
            <a:off x="835848" y="1035403"/>
            <a:ext cx="10294724" cy="5347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62440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64CDBB6-6B0E-8329-CCE6-EDFF62BAE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896"/>
          <a:stretch/>
        </p:blipFill>
        <p:spPr>
          <a:xfrm>
            <a:off x="835848" y="1044810"/>
            <a:ext cx="10341761" cy="5376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C40EFD3-8F99-053E-CC7E-3AE752B8F71F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2B2DD9-93EC-CF28-3589-07636DFE5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43272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F2F44C1-7738-C607-72E9-D47F0AB8DF8D}"/>
              </a:ext>
            </a:extLst>
          </p:cNvPr>
          <p:cNvCxnSpPr/>
          <p:nvPr/>
        </p:nvCxnSpPr>
        <p:spPr>
          <a:xfrm>
            <a:off x="1402404" y="2964141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772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97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CA779227-0EDF-7338-654C-36B3B592E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16588"/>
            <a:ext cx="10332344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502013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ABC375B-7CB5-35A9-0FEB-0193E6522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" r="2795" b="4113"/>
          <a:stretch/>
        </p:blipFill>
        <p:spPr>
          <a:xfrm>
            <a:off x="835848" y="1025995"/>
            <a:ext cx="10294715" cy="5291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8085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1E2CDD1-0B26-DCCC-9172-EAC44FCF2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73032"/>
            <a:ext cx="10228863" cy="52821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B24594D-15CC-D55C-1BA9-14F33FEDFA88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132F5FA-6987-75B3-636B-5E148CD2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BABB76C-E264-2C59-15BD-61B295C98BEF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96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526D6A92-BE07-D332-C306-94FCF1876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749" b="4073"/>
          <a:stretch/>
        </p:blipFill>
        <p:spPr>
          <a:xfrm>
            <a:off x="837051" y="1125648"/>
            <a:ext cx="10314096" cy="5343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Eliminar Oficio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E4B73EB0-9656-B047-8F4D-BDAB20F2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02" y="3105371"/>
            <a:ext cx="762000" cy="89535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10D3C69-96AD-D678-2C8D-6AF2D7420413}"/>
              </a:ext>
            </a:extLst>
          </p:cNvPr>
          <p:cNvCxnSpPr/>
          <p:nvPr/>
        </p:nvCxnSpPr>
        <p:spPr>
          <a:xfrm>
            <a:off x="1199707" y="2626240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2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EB05AE04-E003-18EA-EC38-F38C71BFE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978" b="4073"/>
          <a:stretch/>
        </p:blipFill>
        <p:spPr>
          <a:xfrm>
            <a:off x="837051" y="1161090"/>
            <a:ext cx="10278655" cy="5334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254356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Confirmación de Eliminar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907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BFB0DE15-683A-2EC9-663A-26944779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978" b="3870"/>
          <a:stretch/>
        </p:blipFill>
        <p:spPr>
          <a:xfrm>
            <a:off x="837051" y="1063625"/>
            <a:ext cx="10340676" cy="5379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2800513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Mensaje Registro Eliminado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77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Contenido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73FD13C-CDCD-D5D6-D6EA-0FE0B99DF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31" y="1052336"/>
            <a:ext cx="4622800" cy="4219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s-ES" sz="1700" dirty="0">
                <a:ea typeface="Calibri"/>
                <a:cs typeface="Calibri"/>
              </a:rPr>
              <a:t>Botones</a:t>
            </a:r>
            <a:endParaRPr lang="es-ES" sz="17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s-ES" sz="17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s-ES" sz="1700" dirty="0">
                <a:cs typeface="Calibri"/>
              </a:rPr>
              <a:t>Inicio de Sesión</a:t>
            </a:r>
            <a:endParaRPr lang="es-ES" sz="17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s-ES" sz="17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s-ES" sz="1700" dirty="0">
                <a:cs typeface="Calibri"/>
              </a:rPr>
              <a:t>Administración de Auditorias</a:t>
            </a:r>
            <a:endParaRPr lang="es-MX" sz="1700" dirty="0">
              <a:cs typeface="Calibri" panose="020F0502020204030204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Oficios</a:t>
            </a: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Notificación</a:t>
            </a: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Contestación</a:t>
            </a: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endParaRPr lang="es-ES" sz="1700" dirty="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s-ES" sz="1700" dirty="0">
                <a:cs typeface="Calibri"/>
              </a:rPr>
              <a:t>Catálogos</a:t>
            </a: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Años Fiscales</a:t>
            </a:r>
            <a:endParaRPr lang="es-MX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Origen Auditoria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Grupos Funcionales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Estatus Acciones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Unidades Administrativas Auditorias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Ramos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Entidades Fiscalizadas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Tipos de Informes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Tipos de Auditoria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Tipos de Acciones</a:t>
            </a:r>
            <a:endParaRPr lang="en-US" sz="1700" dirty="0">
              <a:cs typeface="Calibri"/>
            </a:endParaRPr>
          </a:p>
          <a:p>
            <a:pPr marL="857250" lvl="1" indent="-342900">
              <a:lnSpc>
                <a:spcPct val="100000"/>
              </a:lnSpc>
              <a:spcBef>
                <a:spcPts val="0"/>
              </a:spcBef>
            </a:pPr>
            <a:r>
              <a:rPr lang="es-ES" sz="1700" dirty="0">
                <a:cs typeface="Calibri"/>
              </a:rPr>
              <a:t>Sectores</a:t>
            </a:r>
            <a:endParaRPr lang="es-MX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63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8FF50670-6871-0853-F6DC-0A4414895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749" b="3870"/>
          <a:stretch/>
        </p:blipFill>
        <p:spPr>
          <a:xfrm>
            <a:off x="837051" y="1072485"/>
            <a:ext cx="10234353" cy="5317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Registro Eliminado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48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415BB6CD-9B02-E828-BD29-3109450C2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28" r="2864" b="3870"/>
          <a:stretch/>
        </p:blipFill>
        <p:spPr>
          <a:xfrm>
            <a:off x="837051" y="1072485"/>
            <a:ext cx="10101447" cy="5201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Notificación Área</a:t>
            </a:r>
            <a:endParaRPr lang="es-ES">
              <a:cs typeface="Calibri"/>
            </a:endParaRPr>
          </a:p>
        </p:txBody>
      </p:sp>
      <p:pic>
        <p:nvPicPr>
          <p:cNvPr id="8" name="Imagen 10">
            <a:extLst>
              <a:ext uri="{FF2B5EF4-FFF2-40B4-BE49-F238E27FC236}">
                <a16:creationId xmlns:a16="http://schemas.microsoft.com/office/drawing/2014/main" id="{F23D914C-C605-7CC2-0AB7-DF481BCE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29" y="3617950"/>
            <a:ext cx="748045" cy="73852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024ED8B-D242-AEC8-4867-53E3FFACA360}"/>
              </a:ext>
            </a:extLst>
          </p:cNvPr>
          <p:cNvCxnSpPr/>
          <p:nvPr/>
        </p:nvCxnSpPr>
        <p:spPr>
          <a:xfrm>
            <a:off x="2076893" y="3140147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5508DFB4-AF61-CEC2-40FB-A0A2128D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749" b="3870"/>
          <a:stretch/>
        </p:blipFill>
        <p:spPr>
          <a:xfrm>
            <a:off x="837051" y="1063625"/>
            <a:ext cx="10066003" cy="5228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9617757-BC52-7135-44C0-B261632F79D5}"/>
              </a:ext>
            </a:extLst>
          </p:cNvPr>
          <p:cNvSpPr/>
          <p:nvPr/>
        </p:nvSpPr>
        <p:spPr>
          <a:xfrm>
            <a:off x="839972" y="366897"/>
            <a:ext cx="2499257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Agregar Notificación</a:t>
            </a:r>
            <a:endParaRPr lang="es-MX"/>
          </a:p>
        </p:txBody>
      </p:sp>
      <p:pic>
        <p:nvPicPr>
          <p:cNvPr id="10" name="Imagen 12">
            <a:extLst>
              <a:ext uri="{FF2B5EF4-FFF2-40B4-BE49-F238E27FC236}">
                <a16:creationId xmlns:a16="http://schemas.microsoft.com/office/drawing/2014/main" id="{35025786-29A4-ED33-C2A8-7AAC81A7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55" y="2370063"/>
            <a:ext cx="963798" cy="859687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99EBEFD-9EF3-3709-E5F0-7E5AE739ABD8}"/>
              </a:ext>
            </a:extLst>
          </p:cNvPr>
          <p:cNvCxnSpPr/>
          <p:nvPr/>
        </p:nvCxnSpPr>
        <p:spPr>
          <a:xfrm>
            <a:off x="1244009" y="174905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A6595C70-5041-E802-8DF3-ADD648725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864" b="3870"/>
          <a:stretch/>
        </p:blipFill>
        <p:spPr>
          <a:xfrm>
            <a:off x="837051" y="1081346"/>
            <a:ext cx="10190054" cy="52993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Agregar Datos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69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BBD948F7-A3A0-A4CB-D233-BC83BC3D1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4073"/>
          <a:stretch/>
        </p:blipFill>
        <p:spPr>
          <a:xfrm>
            <a:off x="837051" y="1072485"/>
            <a:ext cx="10145747" cy="52461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Datos Incompletos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117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F0123A86-0DF8-F00E-EF3F-1C2B86CF2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870"/>
          <a:stretch/>
        </p:blipFill>
        <p:spPr>
          <a:xfrm>
            <a:off x="837051" y="1001602"/>
            <a:ext cx="10252070" cy="5308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Botón Agregar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009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1935244A-A310-F2AB-EF47-601342666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072485"/>
            <a:ext cx="10234355" cy="5308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Registro Agregado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397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65FEDEFB-F8EF-740D-44E0-53829F1D0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864" b="3666"/>
          <a:stretch/>
        </p:blipFill>
        <p:spPr>
          <a:xfrm>
            <a:off x="837051" y="1090206"/>
            <a:ext cx="10269797" cy="5325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Imagen 9">
            <a:extLst>
              <a:ext uri="{FF2B5EF4-FFF2-40B4-BE49-F238E27FC236}">
                <a16:creationId xmlns:a16="http://schemas.microsoft.com/office/drawing/2014/main" id="{B98654B2-DBBD-8B89-156C-0FC2308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60" y="2774875"/>
            <a:ext cx="1047750" cy="97155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1D05F5-A9A2-70C9-F7A5-5FC388F3067B}"/>
              </a:ext>
            </a:extLst>
          </p:cNvPr>
          <p:cNvCxnSpPr/>
          <p:nvPr/>
        </p:nvCxnSpPr>
        <p:spPr>
          <a:xfrm>
            <a:off x="1226288" y="2307263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26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Botón Editar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9540E4C2-610D-A17F-1F31-0099BD05F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749" b="3666"/>
          <a:stretch/>
        </p:blipFill>
        <p:spPr>
          <a:xfrm>
            <a:off x="863632" y="1037044"/>
            <a:ext cx="10190050" cy="5281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57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ES" dirty="0">
              <a:ea typeface="Calibri"/>
              <a:cs typeface="Calibri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ECE1EC21-38B1-4E33-F5EC-23A8C88D7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14" r="2749" b="3870"/>
          <a:stretch/>
        </p:blipFill>
        <p:spPr>
          <a:xfrm>
            <a:off x="837051" y="1116788"/>
            <a:ext cx="10190050" cy="52904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1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55920" y="409427"/>
            <a:ext cx="3116648" cy="634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dirty="0">
                <a:ea typeface="Calibri"/>
                <a:cs typeface="Calibri"/>
              </a:rPr>
              <a:t>Botones</a:t>
            </a:r>
            <a:endParaRPr lang="es-ES" sz="3200" b="1" dirty="0">
              <a:cs typeface="Calibri"/>
            </a:endParaRPr>
          </a:p>
        </p:txBody>
      </p:sp>
      <p:pic>
        <p:nvPicPr>
          <p:cNvPr id="5" name="Imagen 10">
            <a:extLst>
              <a:ext uri="{FF2B5EF4-FFF2-40B4-BE49-F238E27FC236}">
                <a16:creationId xmlns:a16="http://schemas.microsoft.com/office/drawing/2014/main" id="{8EF53FC9-DF21-DB69-77E4-6F17D65D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11" y="3820100"/>
            <a:ext cx="860933" cy="851408"/>
          </a:xfrm>
          <a:prstGeom prst="rect">
            <a:avLst/>
          </a:prstGeom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11E8489-D12E-40FB-ACCB-A72F2FD2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8" y="5308127"/>
            <a:ext cx="762000" cy="895350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449E5AA3-B476-8D37-8A5F-F75AD6C48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4" t="5825" r="9125" b="4854"/>
          <a:stretch/>
        </p:blipFill>
        <p:spPr>
          <a:xfrm>
            <a:off x="411942" y="3795032"/>
            <a:ext cx="839890" cy="867794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8B528C41-278C-50E5-AEDE-F00466E3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017" y="2357140"/>
            <a:ext cx="933450" cy="1057275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AC5DAB39-9E14-564C-FBB8-E9596A3E6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32" y="2326527"/>
            <a:ext cx="869724" cy="775021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CA4A3134-459F-A9BF-F67D-07CE0BD11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081" y="5237508"/>
            <a:ext cx="878736" cy="71060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992750F-1EF5-36F9-71AD-80682921B519}"/>
              </a:ext>
            </a:extLst>
          </p:cNvPr>
          <p:cNvSpPr/>
          <p:nvPr/>
        </p:nvSpPr>
        <p:spPr>
          <a:xfrm>
            <a:off x="1542661" y="2526094"/>
            <a:ext cx="1197537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Agregar</a:t>
            </a:r>
            <a:endParaRPr lang="es-MX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9CF0306-86FE-9C9B-8D3B-F68C9A91BCAE}"/>
              </a:ext>
            </a:extLst>
          </p:cNvPr>
          <p:cNvSpPr/>
          <p:nvPr/>
        </p:nvSpPr>
        <p:spPr>
          <a:xfrm>
            <a:off x="1542661" y="4040686"/>
            <a:ext cx="1197537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Editar</a:t>
            </a:r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2A4CBE-E3BE-E334-58F5-B1E477FE1D7C}"/>
              </a:ext>
            </a:extLst>
          </p:cNvPr>
          <p:cNvSpPr/>
          <p:nvPr/>
        </p:nvSpPr>
        <p:spPr>
          <a:xfrm>
            <a:off x="1542661" y="5564687"/>
            <a:ext cx="1197537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Eliminar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A15D9C1-A127-4C49-C6CA-842307A8C625}"/>
              </a:ext>
            </a:extLst>
          </p:cNvPr>
          <p:cNvSpPr/>
          <p:nvPr/>
        </p:nvSpPr>
        <p:spPr>
          <a:xfrm>
            <a:off x="4609475" y="2714242"/>
            <a:ext cx="1197537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Ver Oficios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BB7B3CB-84C9-05A0-6F30-5854B94F43F6}"/>
              </a:ext>
            </a:extLst>
          </p:cNvPr>
          <p:cNvSpPr/>
          <p:nvPr/>
        </p:nvSpPr>
        <p:spPr>
          <a:xfrm>
            <a:off x="4609475" y="4068908"/>
            <a:ext cx="2279388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Notificación de Área</a:t>
            </a:r>
            <a:endParaRPr lang="es-MX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53C746E-6467-AAA4-253D-992955EA1413}"/>
              </a:ext>
            </a:extLst>
          </p:cNvPr>
          <p:cNvSpPr/>
          <p:nvPr/>
        </p:nvSpPr>
        <p:spPr>
          <a:xfrm>
            <a:off x="4609475" y="5395354"/>
            <a:ext cx="1893685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Ver Contestación</a:t>
            </a:r>
            <a:endParaRPr lang="es-MX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F4C0A6-26A3-E6A3-35F3-36B75C516D8D}"/>
              </a:ext>
            </a:extLst>
          </p:cNvPr>
          <p:cNvSpPr/>
          <p:nvPr/>
        </p:nvSpPr>
        <p:spPr>
          <a:xfrm>
            <a:off x="9407254" y="3316317"/>
            <a:ext cx="1197537" cy="766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Exportar</a:t>
            </a:r>
          </a:p>
          <a:p>
            <a:pPr algn="ctr"/>
            <a:r>
              <a:rPr lang="es-ES" dirty="0">
                <a:ea typeface="Calibri"/>
                <a:cs typeface="Calibri"/>
              </a:rPr>
              <a:t>-Excel</a:t>
            </a:r>
          </a:p>
          <a:p>
            <a:pPr algn="ctr"/>
            <a:r>
              <a:rPr lang="es-ES" dirty="0">
                <a:ea typeface="Calibri"/>
                <a:cs typeface="Calibri"/>
              </a:rPr>
              <a:t>-PDF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18EAD03-2EEA-B845-259D-7F361D105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2816" y="3158538"/>
            <a:ext cx="1847850" cy="1143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1C9DB4-09E9-061F-0245-6E7459681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8230" y="4857163"/>
            <a:ext cx="1584207" cy="408046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81DB0CF-DC27-8CAC-6A57-BED8EFE27177}"/>
              </a:ext>
            </a:extLst>
          </p:cNvPr>
          <p:cNvSpPr/>
          <p:nvPr/>
        </p:nvSpPr>
        <p:spPr>
          <a:xfrm>
            <a:off x="9228513" y="4783872"/>
            <a:ext cx="2279388" cy="4934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Ocultar y Mostrar Columnas</a:t>
            </a:r>
            <a:endParaRPr lang="es-MX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45E7573-81CB-470C-8963-238ED6C42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2155" y="5778971"/>
            <a:ext cx="1234134" cy="41768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45F4710-EC9C-8987-DE1E-8CA6FA949600}"/>
              </a:ext>
            </a:extLst>
          </p:cNvPr>
          <p:cNvSpPr/>
          <p:nvPr/>
        </p:nvSpPr>
        <p:spPr>
          <a:xfrm>
            <a:off x="9256735" y="5799871"/>
            <a:ext cx="2279388" cy="3899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Aplicar Filtros</a:t>
            </a:r>
            <a:endParaRPr lang="es-MX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3277305-D3A3-DFD6-B8EB-47B5DD3B1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101" y="1374775"/>
            <a:ext cx="1009650" cy="5524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44A59F5-F056-0EB0-3A44-0A1F3DADFE53}"/>
              </a:ext>
            </a:extLst>
          </p:cNvPr>
          <p:cNvSpPr/>
          <p:nvPr/>
        </p:nvSpPr>
        <p:spPr>
          <a:xfrm>
            <a:off x="1599106" y="1397206"/>
            <a:ext cx="1263388" cy="521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Guardar Registro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E87C737-5545-A5C0-F31D-9093202E6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7959" y="1412287"/>
            <a:ext cx="828675" cy="571500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A220F51A-C0C0-FEF4-DD10-E33BB2F8B7C6}"/>
              </a:ext>
            </a:extLst>
          </p:cNvPr>
          <p:cNvSpPr/>
          <p:nvPr/>
        </p:nvSpPr>
        <p:spPr>
          <a:xfrm>
            <a:off x="4571846" y="1453650"/>
            <a:ext cx="1159907" cy="484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Editar Registro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86EF1A4-2B7F-69E8-F56A-652CDB6038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7758" y="1422283"/>
            <a:ext cx="1143000" cy="47625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38DC04C6-C994-08A2-32F8-2385D80EA402}"/>
              </a:ext>
            </a:extLst>
          </p:cNvPr>
          <p:cNvSpPr/>
          <p:nvPr/>
        </p:nvSpPr>
        <p:spPr>
          <a:xfrm>
            <a:off x="8692290" y="1416020"/>
            <a:ext cx="1263388" cy="484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Confirmar Proceso</a:t>
            </a:r>
            <a:endParaRPr lang="es-MX" dirty="0" err="1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DC4EDCC-2437-0757-9ED5-62A6E4F008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7872" y="2231437"/>
            <a:ext cx="1028700" cy="45720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CA42EDEF-1427-5E20-7D0A-F3E35D2CB00B}"/>
              </a:ext>
            </a:extLst>
          </p:cNvPr>
          <p:cNvSpPr/>
          <p:nvPr/>
        </p:nvSpPr>
        <p:spPr>
          <a:xfrm>
            <a:off x="8626439" y="2215649"/>
            <a:ext cx="1263388" cy="484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Cancelar Proceso</a:t>
            </a:r>
            <a:endParaRPr lang="es-MX" dirty="0" err="1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04867B9-AC84-3F77-7F09-7E8D46C03BBB}"/>
              </a:ext>
            </a:extLst>
          </p:cNvPr>
          <p:cNvCxnSpPr/>
          <p:nvPr/>
        </p:nvCxnSpPr>
        <p:spPr>
          <a:xfrm>
            <a:off x="3145837" y="1259652"/>
            <a:ext cx="1882" cy="4931362"/>
          </a:xfrm>
          <a:prstGeom prst="straightConnector1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37FEF81-B0AC-354A-D9B0-B80B080B8BF1}"/>
              </a:ext>
            </a:extLst>
          </p:cNvPr>
          <p:cNvCxnSpPr>
            <a:cxnSpLocks/>
          </p:cNvCxnSpPr>
          <p:nvPr/>
        </p:nvCxnSpPr>
        <p:spPr>
          <a:xfrm flipH="1">
            <a:off x="7127052" y="1306689"/>
            <a:ext cx="26340" cy="5119510"/>
          </a:xfrm>
          <a:prstGeom prst="straightConnector1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099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ABA061C8-F07E-AA47-434B-0BC564C51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870"/>
          <a:stretch/>
        </p:blipFill>
        <p:spPr>
          <a:xfrm>
            <a:off x="837051" y="1143370"/>
            <a:ext cx="10269794" cy="5317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8">
            <a:extLst>
              <a:ext uri="{FF2B5EF4-FFF2-40B4-BE49-F238E27FC236}">
                <a16:creationId xmlns:a16="http://schemas.microsoft.com/office/drawing/2014/main" id="{BEBEF16A-C1A4-5566-2716-19773400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5" y="2883859"/>
            <a:ext cx="762000" cy="89535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06332A-6FBE-BF27-65A9-7307257B1314}"/>
              </a:ext>
            </a:extLst>
          </p:cNvPr>
          <p:cNvCxnSpPr/>
          <p:nvPr/>
        </p:nvCxnSpPr>
        <p:spPr>
          <a:xfrm>
            <a:off x="1438940" y="2404728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5242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934883FB-953F-27B0-2006-09C03CA1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107927"/>
            <a:ext cx="10234355" cy="5308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4171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Registro Eliminado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D7806501-63B8-A399-C435-78F89CB51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864" b="3870"/>
          <a:stretch/>
        </p:blipFill>
        <p:spPr>
          <a:xfrm>
            <a:off x="837051" y="1072485"/>
            <a:ext cx="10296379" cy="5325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844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3084048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Notificación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DCED6028-105B-2B82-F482-41E16C2C1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864" b="3666"/>
          <a:stretch/>
        </p:blipFill>
        <p:spPr>
          <a:xfrm>
            <a:off x="837051" y="1090206"/>
            <a:ext cx="10296379" cy="5343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1A5B88-2CAB-A654-7102-48BFA1F81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31345D-D354-B310-860F-28C1B031AF3F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02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Ver Contestación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018309CF-FF27-AF04-D545-AF887260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5" r="2864" b="3870"/>
          <a:stretch/>
        </p:blipFill>
        <p:spPr>
          <a:xfrm>
            <a:off x="837051" y="1169951"/>
            <a:ext cx="10278658" cy="5308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13">
            <a:extLst>
              <a:ext uri="{FF2B5EF4-FFF2-40B4-BE49-F238E27FC236}">
                <a16:creationId xmlns:a16="http://schemas.microsoft.com/office/drawing/2014/main" id="{5469B535-76E7-A5C9-8E7A-71B7F594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33" y="3596463"/>
            <a:ext cx="878736" cy="71060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D3C2492-BF17-C07D-5F67-9FC794CBECA8}"/>
              </a:ext>
            </a:extLst>
          </p:cNvPr>
          <p:cNvCxnSpPr/>
          <p:nvPr/>
        </p:nvCxnSpPr>
        <p:spPr>
          <a:xfrm>
            <a:off x="1846523" y="2387008"/>
            <a:ext cx="2278911" cy="1392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45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5874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Contestación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23C59D15-81B9-5F41-9E67-DE36E2B4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864" b="3666"/>
          <a:stretch/>
        </p:blipFill>
        <p:spPr>
          <a:xfrm>
            <a:off x="837051" y="1090206"/>
            <a:ext cx="10296379" cy="5343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12">
            <a:extLst>
              <a:ext uri="{FF2B5EF4-FFF2-40B4-BE49-F238E27FC236}">
                <a16:creationId xmlns:a16="http://schemas.microsoft.com/office/drawing/2014/main" id="{356A5EB4-35B2-6C3C-64D4-2A07F3E3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55" y="2370063"/>
            <a:ext cx="963798" cy="859687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F7CDEFA-F00C-88EA-6D75-B6E232D07FA8}"/>
              </a:ext>
            </a:extLst>
          </p:cNvPr>
          <p:cNvCxnSpPr/>
          <p:nvPr/>
        </p:nvCxnSpPr>
        <p:spPr>
          <a:xfrm>
            <a:off x="1244009" y="174905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16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Datos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8CED3BC9-53D8-316C-188D-D5A6E5328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666"/>
          <a:stretch/>
        </p:blipFill>
        <p:spPr>
          <a:xfrm>
            <a:off x="837051" y="1090206"/>
            <a:ext cx="10278658" cy="5343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823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Datos Incompletos</a:t>
            </a: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A0648B6A-4E6E-6A1D-2D98-8F196376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666"/>
          <a:stretch/>
        </p:blipFill>
        <p:spPr>
          <a:xfrm>
            <a:off x="837051" y="1072485"/>
            <a:ext cx="10314096" cy="5352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611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ES" dirty="0">
              <a:cs typeface="Calibri"/>
            </a:endParaRP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C3652FAE-484E-1B22-20B8-801BBEC0B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870"/>
          <a:stretch/>
        </p:blipFill>
        <p:spPr>
          <a:xfrm>
            <a:off x="837051" y="1107927"/>
            <a:ext cx="10243213" cy="5308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098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43548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Contestación Agregada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174ADE04-F5A4-68F8-FF6C-3947BA04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107927"/>
            <a:ext cx="10234355" cy="5308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41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7" y="1060855"/>
            <a:ext cx="9830844" cy="5514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63569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752318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080518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Contestación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772DD9BC-0610-4CFF-199C-DF5DEB056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3093" b="3666"/>
          <a:stretch/>
        </p:blipFill>
        <p:spPr>
          <a:xfrm>
            <a:off x="837051" y="1081346"/>
            <a:ext cx="10305237" cy="5361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9">
            <a:extLst>
              <a:ext uri="{FF2B5EF4-FFF2-40B4-BE49-F238E27FC236}">
                <a16:creationId xmlns:a16="http://schemas.microsoft.com/office/drawing/2014/main" id="{024F95C7-0198-D4B4-B55B-4421671A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60" y="2774875"/>
            <a:ext cx="1047750" cy="9715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F98CD3F-DBA8-D2E3-154C-49CDC7515939}"/>
              </a:ext>
            </a:extLst>
          </p:cNvPr>
          <p:cNvCxnSpPr/>
          <p:nvPr/>
        </p:nvCxnSpPr>
        <p:spPr>
          <a:xfrm>
            <a:off x="1226288" y="2307263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5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AFB1ADA0-A8B6-09DF-41F0-24C155620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870"/>
          <a:stretch/>
        </p:blipFill>
        <p:spPr>
          <a:xfrm>
            <a:off x="837051" y="1107927"/>
            <a:ext cx="10252073" cy="5308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9288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BDF62BDD-DACC-43AA-7204-FF54EB84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749" b="3666"/>
          <a:stretch/>
        </p:blipFill>
        <p:spPr>
          <a:xfrm>
            <a:off x="837051" y="1081346"/>
            <a:ext cx="10314096" cy="53436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1482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2423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Contestación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8FB751D9-D5FD-260D-24F2-5AA84C756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864" b="3870"/>
          <a:stretch/>
        </p:blipFill>
        <p:spPr>
          <a:xfrm>
            <a:off x="837051" y="1107927"/>
            <a:ext cx="10252076" cy="5308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D97EFC53-391A-121A-FF49-BA3FADC6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4" y="2812976"/>
            <a:ext cx="762000" cy="8953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BCB983-4F31-AD8E-BD4C-D60770958518}"/>
              </a:ext>
            </a:extLst>
          </p:cNvPr>
          <p:cNvCxnSpPr/>
          <p:nvPr/>
        </p:nvCxnSpPr>
        <p:spPr>
          <a:xfrm>
            <a:off x="1421219" y="2333845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58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703048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D8127232-AB5F-18D5-88EA-330CA62E1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870"/>
          <a:stretch/>
        </p:blipFill>
        <p:spPr>
          <a:xfrm>
            <a:off x="837051" y="1125648"/>
            <a:ext cx="10172332" cy="5272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68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401792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Contestación Eliminada</a:t>
            </a:r>
            <a:endParaRPr lang="es-MX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A86781F0-A2A2-70FE-273F-32F55036B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666"/>
          <a:stretch/>
        </p:blipFill>
        <p:spPr>
          <a:xfrm>
            <a:off x="837051" y="1081346"/>
            <a:ext cx="10322956" cy="5361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750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312835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Contestación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D0F58DE7-A3E0-9B1E-570D-13D8ED6A0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864" b="3666"/>
          <a:stretch/>
        </p:blipFill>
        <p:spPr>
          <a:xfrm>
            <a:off x="837051" y="1116788"/>
            <a:ext cx="10269797" cy="53436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3A4741-031A-FEA1-B0C1-0DC15C249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A299ABB-818A-2084-ABA3-4FE7CF80827C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74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922DFF76-63FA-871F-946F-E32F5E27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21" r="2978" b="4073"/>
          <a:stretch/>
        </p:blipFill>
        <p:spPr>
          <a:xfrm>
            <a:off x="1288934" y="1037043"/>
            <a:ext cx="9685002" cy="50069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5146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Barra de opciones</a:t>
            </a:r>
            <a:endParaRPr lang="es-MX" dirty="0"/>
          </a:p>
          <a:p>
            <a:pPr algn="ctr"/>
            <a:r>
              <a:rPr lang="es-ES" dirty="0"/>
              <a:t>-Catálogos</a:t>
            </a:r>
            <a:endParaRPr lang="es-MX" dirty="0">
              <a:cs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30B483-55CF-8B6A-D7EA-81E3C0605094}"/>
              </a:ext>
            </a:extLst>
          </p:cNvPr>
          <p:cNvSpPr/>
          <p:nvPr/>
        </p:nvSpPr>
        <p:spPr>
          <a:xfrm>
            <a:off x="3333020" y="1443466"/>
            <a:ext cx="2846332" cy="38287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Courier New"/>
              <a:buChar char="o"/>
            </a:pPr>
            <a:r>
              <a:rPr lang="es-ES" dirty="0"/>
              <a:t>Años Fiscales</a:t>
            </a:r>
            <a:endParaRPr lang="es-MX"/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Origen Auditoria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Grupos Funcionales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Estatus Acciones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Unidades Administrativas Auditorias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Ramos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Entidades Fiscalizadas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Tipos de Informes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Tipos de Auditoria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Tipos de Acciones</a:t>
            </a:r>
          </a:p>
          <a:p>
            <a:pPr marL="285750" indent="-285750">
              <a:buFont typeface="Courier New"/>
              <a:buChar char="o"/>
            </a:pPr>
            <a:r>
              <a:rPr lang="es-ES" dirty="0">
                <a:cs typeface="Calibri"/>
              </a:rPr>
              <a:t>Sectores</a:t>
            </a:r>
          </a:p>
        </p:txBody>
      </p:sp>
    </p:spTree>
    <p:extLst>
      <p:ext uri="{BB962C8B-B14F-4D97-AF65-F5344CB8AC3E}">
        <p14:creationId xmlns:p14="http://schemas.microsoft.com/office/powerpoint/2010/main" val="1421844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3157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Años Fiscales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756D4A-4FD2-7D52-2BD2-680F8C7F8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3" r="2781" b="3866"/>
          <a:stretch/>
        </p:blipFill>
        <p:spPr>
          <a:xfrm>
            <a:off x="839141" y="1095845"/>
            <a:ext cx="10231343" cy="53248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12">
            <a:extLst>
              <a:ext uri="{FF2B5EF4-FFF2-40B4-BE49-F238E27FC236}">
                <a16:creationId xmlns:a16="http://schemas.microsoft.com/office/drawing/2014/main" id="{A5EAB876-79A9-F533-3754-346EC28E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BD86E99-F176-999D-9C93-4028E4AD8A01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643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Año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D9BA6A-0899-40F2-4123-16569F25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2" y="1095725"/>
            <a:ext cx="10259717" cy="5390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B517342-8EDA-CD22-2B2B-EF051B0FF0CC}"/>
              </a:ext>
            </a:extLst>
          </p:cNvPr>
          <p:cNvSpPr/>
          <p:nvPr/>
        </p:nvSpPr>
        <p:spPr>
          <a:xfrm>
            <a:off x="8260644" y="3356681"/>
            <a:ext cx="144081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año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275069E-0875-3F82-E0F5-1A013A85DE25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1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DBC646F7-3459-F38B-D52C-95A81A32E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53" r="2853" b="3807"/>
          <a:stretch/>
        </p:blipFill>
        <p:spPr>
          <a:xfrm>
            <a:off x="953684" y="1139499"/>
            <a:ext cx="9777693" cy="5056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Reiniciar Sesión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98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45C3D8-2FA1-A209-E810-84B42987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1" y="1109160"/>
            <a:ext cx="10259718" cy="53076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149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Año Agregado</a:t>
            </a:r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936D1B-EBEA-224C-F0F2-ABDB4DD9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1" r="2694" b="3932"/>
          <a:stretch/>
        </p:blipFill>
        <p:spPr>
          <a:xfrm>
            <a:off x="839141" y="1114661"/>
            <a:ext cx="10231346" cy="5296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4448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Año</a:t>
            </a:r>
            <a:endParaRPr lang="es-ES" dirty="0"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648A32-6477-E7D0-5CEE-A75803EF1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0" r="2857" b="4000"/>
          <a:stretch/>
        </p:blipFill>
        <p:spPr>
          <a:xfrm>
            <a:off x="839141" y="1077031"/>
            <a:ext cx="10306596" cy="5362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7E7975-0AFC-38E4-AC3B-45CDA5C3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3E45ED3-C647-4A75-C3BA-74423890771D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3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7BA26B8-17D5-8E94-9AC3-16121515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1" y="1155816"/>
            <a:ext cx="10278533" cy="5336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46830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Año Editado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C64B47-F8F8-B25D-8B95-1BC27D794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9" r="2895" b="3730"/>
          <a:stretch/>
        </p:blipFill>
        <p:spPr>
          <a:xfrm>
            <a:off x="839141" y="1033050"/>
            <a:ext cx="10250151" cy="5312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86435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Año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A17FF2-42DA-59A4-B386-8595238E2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1" r="3206" b="3931"/>
          <a:stretch/>
        </p:blipFill>
        <p:spPr>
          <a:xfrm>
            <a:off x="839141" y="1095846"/>
            <a:ext cx="10224755" cy="5341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8">
            <a:extLst>
              <a:ext uri="{FF2B5EF4-FFF2-40B4-BE49-F238E27FC236}">
                <a16:creationId xmlns:a16="http://schemas.microsoft.com/office/drawing/2014/main" id="{3572931B-8B07-9F43-817C-DC525EB5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62087"/>
            <a:ext cx="762000" cy="89535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86DA5C1-3DBF-BDF3-6570-D8E8A7ED5401}"/>
              </a:ext>
            </a:extLst>
          </p:cNvPr>
          <p:cNvCxnSpPr/>
          <p:nvPr/>
        </p:nvCxnSpPr>
        <p:spPr>
          <a:xfrm>
            <a:off x="1402404" y="298295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41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97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BD8E25C-1172-3F9D-59FF-DDF09E46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4" r="2730" b="3736"/>
          <a:stretch/>
        </p:blipFill>
        <p:spPr>
          <a:xfrm>
            <a:off x="839141" y="1077031"/>
            <a:ext cx="10287788" cy="5362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80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Año Eliminado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3CB0949-A14A-C70D-B06F-2888EA8E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463"/>
          <a:stretch/>
        </p:blipFill>
        <p:spPr>
          <a:xfrm>
            <a:off x="835848" y="1120070"/>
            <a:ext cx="10257085" cy="5338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27121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268667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Año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74DA434-2405-B3A4-6225-3657B4EC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110662"/>
            <a:ext cx="10266492" cy="53009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5DB5B7-C07D-4C90-5A21-BB3D2364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AA17B4E-1E1A-CC1B-626E-6C939A420CE3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72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833111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Origen de Auditoria</a:t>
            </a:r>
            <a:endParaRPr lang="es-MX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3E8BFA7-E46F-D34F-CFC1-58B2ED198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680"/>
          <a:stretch/>
        </p:blipFill>
        <p:spPr>
          <a:xfrm>
            <a:off x="835848" y="1054218"/>
            <a:ext cx="10332354" cy="53668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F9550D5-C43B-E368-519B-8235DDA6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69AB8FD-1EAE-7151-0080-B46DD62A5DA4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7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726440" y="35496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8B9BA11-7A0F-A854-2DCF-7DEF50303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53" r="2778" b="3896"/>
          <a:stretch/>
        </p:blipFill>
        <p:spPr>
          <a:xfrm>
            <a:off x="839141" y="1037843"/>
            <a:ext cx="10259567" cy="5305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0096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118148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F458FC8-61CA-F8D3-CCE7-86AC665C3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91847"/>
            <a:ext cx="10266492" cy="533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9DCCE4E-3FCF-AF47-18B3-92BAD178D9D0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BDBB530-5F14-F3DC-BA9E-8F2A2BC0D27A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81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074F5CB-7EB2-6199-11DC-18BA3AD1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4113"/>
          <a:stretch/>
        </p:blipFill>
        <p:spPr>
          <a:xfrm>
            <a:off x="835848" y="1110662"/>
            <a:ext cx="10285317" cy="53009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5352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212222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Descripción Agregada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8F1479C-6A26-609E-1269-E67676EA1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25996"/>
            <a:ext cx="10332344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22134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4491D09-D89B-567A-F6F5-894CEB588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82440"/>
            <a:ext cx="10332344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697BD07-386D-ED16-5CE0-6FBF7D83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A12190-9076-5732-4B9D-854CA509D318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12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C52BBA2C-F4EF-4F34-429C-AC49E98C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120069"/>
            <a:ext cx="10341752" cy="53668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69864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75E37DF8-5884-2EC0-2320-2F8D85C3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82440"/>
            <a:ext cx="10294715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7077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F8507CD-CD41-67A2-00C7-26FD9F6BC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82440"/>
            <a:ext cx="10322937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F45302B9-098F-28E2-89C4-C3A8D76C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62087"/>
            <a:ext cx="762000" cy="89535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1CCAFAA-3A8A-4947-85CB-00F2730C29AD}"/>
              </a:ext>
            </a:extLst>
          </p:cNvPr>
          <p:cNvCxnSpPr/>
          <p:nvPr/>
        </p:nvCxnSpPr>
        <p:spPr>
          <a:xfrm>
            <a:off x="1402404" y="298295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99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9704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954C4FD4-B086-4DE5-5645-A91CAB74B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82440"/>
            <a:ext cx="10332344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7734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cs typeface="Calibri"/>
              </a:rPr>
              <a:t>Registro Eliminado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74AEE78-FB91-E78F-8C48-76018DA63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35402"/>
            <a:ext cx="10322937" cy="5347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9748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16741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AE1D146F-FADF-D808-7158-967A62ADF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35403"/>
            <a:ext cx="10322937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2B65B7-7956-B680-1229-451D9EB6D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888BBCB-3D07-D615-DE86-A75088F0E889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2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0FB50D7D-7109-B51E-8316-FCDFF5685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82" r="2931" b="3943"/>
          <a:stretch/>
        </p:blipFill>
        <p:spPr>
          <a:xfrm>
            <a:off x="836381" y="1047780"/>
            <a:ext cx="10250601" cy="53057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cs typeface="Calibri"/>
              </a:rPr>
              <a:t>Menú principal</a:t>
            </a:r>
          </a:p>
        </p:txBody>
      </p:sp>
    </p:spTree>
    <p:extLst>
      <p:ext uri="{BB962C8B-B14F-4D97-AF65-F5344CB8AC3E}">
        <p14:creationId xmlns:p14="http://schemas.microsoft.com/office/powerpoint/2010/main" val="2381697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13259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Grupo Funcional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0027455F-76F0-4CA3-19B3-ABBBEF2C7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91848"/>
            <a:ext cx="10294715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16871C-DAA6-8FF0-8583-11828ACD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7B62447-E057-64A8-854F-FDD9E0D6A7D1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32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58CA180-85DB-60E6-42C4-850525C64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0FD3249-93C5-8B56-B0C1-DB78C6CF880B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2FEF0DE-012F-8E67-367A-F6E2FC6FDEBC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718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5ECF198B-77FC-60F6-2AFF-67C4170D2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0208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ES" dirty="0">
              <a:cs typeface="Calibri"/>
            </a:endParaRP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3145D7E-73C5-CAC5-DFAE-9C1C3AC60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680"/>
          <a:stretch/>
        </p:blipFill>
        <p:spPr>
          <a:xfrm>
            <a:off x="835848" y="1054218"/>
            <a:ext cx="10304122" cy="5357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238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9ECB52D0-4824-5AC6-3619-59DEDE0F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" t="6493" r="2795" b="3680"/>
          <a:stretch/>
        </p:blipFill>
        <p:spPr>
          <a:xfrm>
            <a:off x="838200" y="1035403"/>
            <a:ext cx="10282964" cy="5348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231317-CE96-440D-93C4-1852BE8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0FBC0AC-822D-DE39-2CD6-829464165CB1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20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8084CF0-F02D-9CC6-D06D-DD4A9A80A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54218"/>
            <a:ext cx="10275900" cy="53197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365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2C8A19C9-84F1-C0D2-50D5-2F6A1D59F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" t="6633" r="2889" b="3648"/>
          <a:stretch/>
        </p:blipFill>
        <p:spPr>
          <a:xfrm>
            <a:off x="838200" y="1082440"/>
            <a:ext cx="10301784" cy="53574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6003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ABFAB1C4-256D-6D1B-AE30-DAA7884A3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680"/>
          <a:stretch/>
        </p:blipFill>
        <p:spPr>
          <a:xfrm>
            <a:off x="835848" y="1082440"/>
            <a:ext cx="10322937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8">
            <a:extLst>
              <a:ext uri="{FF2B5EF4-FFF2-40B4-BE49-F238E27FC236}">
                <a16:creationId xmlns:a16="http://schemas.microsoft.com/office/drawing/2014/main" id="{35A1EC30-28F9-5450-F88C-AC81010D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62087"/>
            <a:ext cx="762000" cy="8953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C27C8E0-C59D-0383-BE19-A4A0B4196E43}"/>
              </a:ext>
            </a:extLst>
          </p:cNvPr>
          <p:cNvCxnSpPr/>
          <p:nvPr/>
        </p:nvCxnSpPr>
        <p:spPr>
          <a:xfrm>
            <a:off x="1402404" y="298295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64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029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7B9B333-A943-65D1-4194-13DA2CE7B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896"/>
          <a:stretch/>
        </p:blipFill>
        <p:spPr>
          <a:xfrm>
            <a:off x="835848" y="1054218"/>
            <a:ext cx="10322937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9218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00636FA9-F1C5-C2E8-47A7-42A2846A9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896"/>
          <a:stretch/>
        </p:blipFill>
        <p:spPr>
          <a:xfrm>
            <a:off x="835848" y="997773"/>
            <a:ext cx="10313530" cy="5347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365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144839" cy="5433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Administración de Auditorias</a:t>
            </a:r>
            <a:endParaRPr lang="es-MX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7A1DF430-B33C-E1AB-C140-23E1314A5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978" b="4073"/>
          <a:stretch/>
        </p:blipFill>
        <p:spPr>
          <a:xfrm>
            <a:off x="755771" y="1220515"/>
            <a:ext cx="9560955" cy="49537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0879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D4507E5B-E37A-FEF9-4898-009FCC54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44811"/>
            <a:ext cx="10313530" cy="5329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F66E20-9358-E850-01D0-AF535A5B1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C6B8F5D-6431-599A-B0A9-6BA4E85753A2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89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56029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Estatus Acciones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715D2BE-605B-9DAF-94E8-F44ACC26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73032"/>
            <a:ext cx="10285307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8C114C-32A1-BF2B-58F9-FC7EE86E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B3342A6-FDAB-3DB0-5ADF-DA7A2B5D5E3E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518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740217C-4073-556E-8435-22E1AA05F484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8" name="Marcador de contenido 2">
            <a:extLst>
              <a:ext uri="{FF2B5EF4-FFF2-40B4-BE49-F238E27FC236}">
                <a16:creationId xmlns:a16="http://schemas.microsoft.com/office/drawing/2014/main" id="{305BAC49-E4E2-DFA9-0005-DC864752E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CB314D3-8F77-25C9-4C2B-A34A2C507AA6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B6FFC7C-BB2D-C0FF-2545-06269B501919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71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30716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C530DED4-8248-6B8E-80EE-68708C9C2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" t="6710" r="2795" b="3680"/>
          <a:stretch/>
        </p:blipFill>
        <p:spPr>
          <a:xfrm>
            <a:off x="838200" y="1054218"/>
            <a:ext cx="10301779" cy="53479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84477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A6893003-9810-9F55-3A92-E7345DAAA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3680"/>
          <a:stretch/>
        </p:blipFill>
        <p:spPr>
          <a:xfrm>
            <a:off x="835848" y="1054218"/>
            <a:ext cx="10322937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5815CC9-9DB3-2EF7-A110-9C4B855635A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45FF4D1-AB06-1878-A347-E517FEE0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D0998E-80BE-2CC6-CE66-E2C244C4D4BD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08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32BC1E2-A6DB-BA17-CB45-F558A158F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77474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3D33F15D-46BA-C8BA-5165-A88BE7E4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673" b="3680"/>
          <a:stretch/>
        </p:blipFill>
        <p:spPr>
          <a:xfrm>
            <a:off x="835848" y="1063625"/>
            <a:ext cx="10332336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8910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1D241460-F04E-D506-D91B-0D05DD01F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680"/>
          <a:stretch/>
        </p:blipFill>
        <p:spPr>
          <a:xfrm>
            <a:off x="835848" y="1025996"/>
            <a:ext cx="10313539" cy="5357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A449FB-4DC7-BAFF-3CAB-6D8F9F2AFE93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BED57-CCA9-9D93-DCC6-B259FC22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62087"/>
            <a:ext cx="762000" cy="89535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0FCA2C7-99DE-0A2A-9EAC-10C479E51B20}"/>
              </a:ext>
            </a:extLst>
          </p:cNvPr>
          <p:cNvCxnSpPr/>
          <p:nvPr/>
        </p:nvCxnSpPr>
        <p:spPr>
          <a:xfrm>
            <a:off x="1402404" y="298295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143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2626147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Confirmación de Eliminar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F12CFAE-663F-F0C5-089F-6B719625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795" b="4113"/>
          <a:stretch/>
        </p:blipFill>
        <p:spPr>
          <a:xfrm>
            <a:off x="835848" y="1082440"/>
            <a:ext cx="10304122" cy="5319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01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>
            <a:extLst>
              <a:ext uri="{FF2B5EF4-FFF2-40B4-BE49-F238E27FC236}">
                <a16:creationId xmlns:a16="http://schemas.microsoft.com/office/drawing/2014/main" id="{C6DD5438-3746-9DF8-E854-8BB077E4D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7" r="2749" b="3870"/>
          <a:stretch/>
        </p:blipFill>
        <p:spPr>
          <a:xfrm>
            <a:off x="837051" y="1116788"/>
            <a:ext cx="10163468" cy="52638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838200" y="365125"/>
            <a:ext cx="2100536" cy="4990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Datos de auditorias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3832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Eliminado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E0D59558-A4C3-B9BB-0161-576106CB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" t="6710" r="2795" b="3680"/>
          <a:stretch/>
        </p:blipFill>
        <p:spPr>
          <a:xfrm>
            <a:off x="838200" y="1082440"/>
            <a:ext cx="10282964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3979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2739F71-490E-5AF1-6EB8-05754D796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896"/>
          <a:stretch/>
        </p:blipFill>
        <p:spPr>
          <a:xfrm>
            <a:off x="835848" y="1082440"/>
            <a:ext cx="10332344" cy="535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19F729F-6DA5-8EEE-13AC-8D3A2036EDC5}"/>
              </a:ext>
            </a:extLst>
          </p:cNvPr>
          <p:cNvSpPr/>
          <p:nvPr/>
        </p:nvSpPr>
        <p:spPr>
          <a:xfrm>
            <a:off x="838200" y="365125"/>
            <a:ext cx="2635555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Cancelar Eliminar Registro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1C48DAE-C8BC-A52E-B1D5-EE84A5E02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7" t="35778" r="37847" b="32485"/>
          <a:stretch/>
        </p:blipFill>
        <p:spPr>
          <a:xfrm>
            <a:off x="1102865" y="3562277"/>
            <a:ext cx="3216638" cy="211027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56BA934-D346-A831-DF7B-F14A1DF434DC}"/>
              </a:ext>
            </a:extLst>
          </p:cNvPr>
          <p:cNvCxnSpPr/>
          <p:nvPr/>
        </p:nvCxnSpPr>
        <p:spPr>
          <a:xfrm flipV="1">
            <a:off x="3343940" y="4329224"/>
            <a:ext cx="2154866" cy="1105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633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4385333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Unidades Administrativas Auditorias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828BB43-A162-16D7-01C5-58CF4A15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10" r="2916" b="3680"/>
          <a:stretch/>
        </p:blipFill>
        <p:spPr>
          <a:xfrm>
            <a:off x="835848" y="1091847"/>
            <a:ext cx="10285317" cy="5338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0EDF410-708F-F54E-2C5C-9E6B0F0F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66" y="2943915"/>
            <a:ext cx="963798" cy="859687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A5BC247-F61B-DC4D-B116-FC7041411D56}"/>
              </a:ext>
            </a:extLst>
          </p:cNvPr>
          <p:cNvCxnSpPr/>
          <p:nvPr/>
        </p:nvCxnSpPr>
        <p:spPr>
          <a:xfrm>
            <a:off x="1131120" y="232290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612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2D980F-03EE-C6AA-899F-E93FEAFAE9CA}"/>
              </a:ext>
            </a:extLst>
          </p:cNvPr>
          <p:cNvSpPr/>
          <p:nvPr/>
        </p:nvSpPr>
        <p:spPr>
          <a:xfrm>
            <a:off x="838200" y="365125"/>
            <a:ext cx="2089926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Agregar Descripción</a:t>
            </a:r>
            <a:endParaRPr lang="es-MX" dirty="0"/>
          </a:p>
        </p:txBody>
      </p:sp>
      <p:pic>
        <p:nvPicPr>
          <p:cNvPr id="10" name="Marcador de contenido 2">
            <a:extLst>
              <a:ext uri="{FF2B5EF4-FFF2-40B4-BE49-F238E27FC236}">
                <a16:creationId xmlns:a16="http://schemas.microsoft.com/office/drawing/2014/main" id="{1A5F04B2-FEF1-7A02-9D40-455C8304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916" b="3680"/>
          <a:stretch/>
        </p:blipFill>
        <p:spPr>
          <a:xfrm>
            <a:off x="835848" y="1091847"/>
            <a:ext cx="10294724" cy="5338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A5FFC3E-BDC9-B559-859D-F113968786FB}"/>
              </a:ext>
            </a:extLst>
          </p:cNvPr>
          <p:cNvSpPr/>
          <p:nvPr/>
        </p:nvSpPr>
        <p:spPr>
          <a:xfrm>
            <a:off x="8260644" y="3356681"/>
            <a:ext cx="1647778" cy="402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/>
              <a:t>Agregar descripción para habilitar botón</a:t>
            </a:r>
            <a:endParaRPr lang="es-MX" sz="1400">
              <a:cs typeface="Calibri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27F2C1E-7CAE-004A-C48C-ACE4BC623222}"/>
              </a:ext>
            </a:extLst>
          </p:cNvPr>
          <p:cNvCxnSpPr/>
          <p:nvPr/>
        </p:nvCxnSpPr>
        <p:spPr>
          <a:xfrm flipH="1" flipV="1">
            <a:off x="7671917" y="2570038"/>
            <a:ext cx="620319" cy="81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67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CF12FA-43BC-9FAC-87C7-8CE06FFA1EC7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Agregar</a:t>
            </a:r>
            <a:endParaRPr lang="es-MX" dirty="0">
              <a:cs typeface="Calibri" panose="020F0502020204030204"/>
            </a:endParaRPr>
          </a:p>
        </p:txBody>
      </p:sp>
      <p:pic>
        <p:nvPicPr>
          <p:cNvPr id="8" name="Marcador de contenido 1">
            <a:extLst>
              <a:ext uri="{FF2B5EF4-FFF2-40B4-BE49-F238E27FC236}">
                <a16:creationId xmlns:a16="http://schemas.microsoft.com/office/drawing/2014/main" id="{23DD7FA3-0ED4-FA60-ABD2-83379C00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0" r="2916" b="3680"/>
          <a:stretch/>
        </p:blipFill>
        <p:spPr>
          <a:xfrm>
            <a:off x="835848" y="1101255"/>
            <a:ext cx="10247687" cy="5319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0812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Agregado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ECE12BF9-36AC-3E44-FB9D-6A31538CF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916" b="3680"/>
          <a:stretch/>
        </p:blipFill>
        <p:spPr>
          <a:xfrm>
            <a:off x="835848" y="1044810"/>
            <a:ext cx="10247687" cy="5310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92635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Editar Registro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AE429C0C-5A79-D3FF-1BCF-ACBD5FEAD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26" r="2795" b="3896"/>
          <a:stretch/>
        </p:blipFill>
        <p:spPr>
          <a:xfrm>
            <a:off x="835848" y="1082440"/>
            <a:ext cx="10275900" cy="53009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16C4E0-4B62-6001-72FB-0B584D2F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38" y="3423986"/>
            <a:ext cx="1047750" cy="9715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083DAE8-D4A6-717D-F2FC-96C234AF1F5A}"/>
              </a:ext>
            </a:extLst>
          </p:cNvPr>
          <p:cNvCxnSpPr/>
          <p:nvPr/>
        </p:nvCxnSpPr>
        <p:spPr>
          <a:xfrm>
            <a:off x="1198066" y="2956374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17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8CD30F-8A66-27E4-B5DA-1E1EC42A6E68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Botón Editar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C4CCC58-DCCC-2663-E2CB-526D1B619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6" r="2795" b="4113"/>
          <a:stretch/>
        </p:blipFill>
        <p:spPr>
          <a:xfrm>
            <a:off x="835848" y="1025995"/>
            <a:ext cx="10304122" cy="5310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37798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Registro Editado</a:t>
            </a:r>
            <a:endParaRPr lang="es-MX" dirty="0"/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7526C814-1E87-3CB5-BD91-70C63AAB5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916" b="3680"/>
          <a:stretch/>
        </p:blipFill>
        <p:spPr>
          <a:xfrm>
            <a:off x="835848" y="1063625"/>
            <a:ext cx="10285317" cy="5357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53768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838200" y="365125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Ventana de Inicio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8BC39BE4-0F55-BE67-0EAF-BE88DC426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3" r="2795" b="3896"/>
          <a:stretch/>
        </p:blipFill>
        <p:spPr>
          <a:xfrm>
            <a:off x="835848" y="1063625"/>
            <a:ext cx="10332344" cy="535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5EFCA62-7227-00BA-432B-E5D6F45248D0}"/>
              </a:ext>
            </a:extLst>
          </p:cNvPr>
          <p:cNvSpPr/>
          <p:nvPr/>
        </p:nvSpPr>
        <p:spPr>
          <a:xfrm>
            <a:off x="840081" y="367006"/>
            <a:ext cx="1967630" cy="392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Eliminar Registro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2B9EA50-1886-2420-1271-896F0B73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99" y="3462087"/>
            <a:ext cx="762000" cy="8953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23DC839-7073-A48F-F6A4-AC5D0BF6AEF5}"/>
              </a:ext>
            </a:extLst>
          </p:cNvPr>
          <p:cNvCxnSpPr/>
          <p:nvPr/>
        </p:nvCxnSpPr>
        <p:spPr>
          <a:xfrm>
            <a:off x="1402404" y="2982956"/>
            <a:ext cx="1100471" cy="754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19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168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168</vt:i4>
      </vt:variant>
    </vt:vector>
  </HeadingPairs>
  <TitlesOfParts>
    <vt:vector size="16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revision>1552</cp:revision>
  <dcterms:created xsi:type="dcterms:W3CDTF">2022-07-28T15:31:43Z</dcterms:created>
  <dcterms:modified xsi:type="dcterms:W3CDTF">2023-08-09T22:56:31Z</dcterms:modified>
</cp:coreProperties>
</file>